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408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16/03/2011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</a:t>
            </a:r>
            <a:r>
              <a:rPr lang="en-US"/>
              <a:t>speech</a:t>
            </a:r>
            <a:r>
              <a:rPr lang="en-US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(“dual license”) 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941</Words>
  <Application>Microsoft Macintosh PowerPoint</Application>
  <PresentationFormat>On-screen Show (4:3)</PresentationFormat>
  <Paragraphs>200</Paragraphs>
  <Slides>28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48</cp:revision>
  <dcterms:created xsi:type="dcterms:W3CDTF">2011-03-08T13:24:17Z</dcterms:created>
  <dcterms:modified xsi:type="dcterms:W3CDTF">2011-03-16T17:08:52Z</dcterms:modified>
</cp:coreProperties>
</file>

<file path=docProps/thumbnail.jpeg>
</file>